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318" r:id="rId4"/>
    <p:sldId id="367" r:id="rId5"/>
    <p:sldId id="363" r:id="rId6"/>
    <p:sldId id="362" r:id="rId7"/>
    <p:sldId id="360" r:id="rId8"/>
    <p:sldId id="359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y Wolfe" initials="TW" lastIdx="1" clrIdx="0">
    <p:extLst>
      <p:ext uri="{19B8F6BF-5375-455C-9EA6-DF929625EA0E}">
        <p15:presenceInfo xmlns:p15="http://schemas.microsoft.com/office/powerpoint/2012/main" userId="Troy Wol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03"/>
    <a:srgbClr val="F2EDC7"/>
    <a:srgbClr val="290404"/>
    <a:srgbClr val="8CC540"/>
    <a:srgbClr val="32AEB5"/>
    <a:srgbClr val="27A85A"/>
    <a:srgbClr val="4F4D4E"/>
    <a:srgbClr val="FBFBF8"/>
    <a:srgbClr val="FCFBFA"/>
    <a:srgbClr val="552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8F39-DD1C-4D11-908D-00AA29932D8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FB52-FBE0-41A8-92D4-F017512D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443" y="532338"/>
            <a:ext cx="6519134" cy="604289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ANNOUNCEMENTS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24" y="1383230"/>
            <a:ext cx="11582399" cy="12077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May </a:t>
            </a:r>
            <a:r>
              <a:rPr lang="en-US" sz="3200" b="1" dirty="0" smtClean="0">
                <a:solidFill>
                  <a:schemeClr val="accent1"/>
                </a:solidFill>
              </a:rPr>
              <a:t>11, </a:t>
            </a:r>
            <a:r>
              <a:rPr lang="en-US" sz="3200" b="1" dirty="0" smtClean="0">
                <a:solidFill>
                  <a:schemeClr val="accent1"/>
                </a:solidFill>
              </a:rPr>
              <a:t>2025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Mission </a:t>
            </a:r>
            <a:r>
              <a:rPr lang="en-US" sz="3200" b="1" dirty="0" smtClean="0">
                <a:solidFill>
                  <a:schemeClr val="accent1"/>
                </a:solidFill>
              </a:rPr>
              <a:t>Sunday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4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9" y="2908054"/>
            <a:ext cx="7471719" cy="36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fad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0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09" y="584775"/>
            <a:ext cx="9515182" cy="61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592" y="176044"/>
            <a:ext cx="7290816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79000">
                <a:srgbClr val="2B0303"/>
              </a:gs>
              <a:gs pos="27000">
                <a:srgbClr val="2B0303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EDC7"/>
                </a:solidFill>
              </a:rPr>
              <a:t>Next Meeting</a:t>
            </a:r>
            <a:r>
              <a:rPr lang="en-US" sz="3200" b="1" dirty="0">
                <a:solidFill>
                  <a:srgbClr val="F2EDC7"/>
                </a:solidFill>
              </a:rPr>
              <a:t>:</a:t>
            </a:r>
            <a:r>
              <a:rPr lang="en-US" sz="3200" b="1" dirty="0" smtClean="0">
                <a:solidFill>
                  <a:srgbClr val="F2EDC7"/>
                </a:solidFill>
              </a:rPr>
              <a:t> Monday May </a:t>
            </a:r>
            <a:r>
              <a:rPr lang="en-US" sz="3200" b="1" dirty="0" smtClean="0">
                <a:solidFill>
                  <a:srgbClr val="F2EDC7"/>
                </a:solidFill>
              </a:rPr>
              <a:t>19</a:t>
            </a:r>
            <a:endParaRPr lang="en-US" sz="3200" b="1" dirty="0">
              <a:solidFill>
                <a:srgbClr val="F2E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7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" y="0"/>
            <a:ext cx="1217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37886</TotalTime>
  <Words>13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Troy Wolfe</dc:creator>
  <cp:lastModifiedBy>Troy Wolfe</cp:lastModifiedBy>
  <cp:revision>591</cp:revision>
  <dcterms:created xsi:type="dcterms:W3CDTF">2022-08-21T00:32:51Z</dcterms:created>
  <dcterms:modified xsi:type="dcterms:W3CDTF">2025-05-10T01:18:13Z</dcterms:modified>
</cp:coreProperties>
</file>